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1"/>
    <a:srgbClr val="F39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2" autoAdjust="0"/>
    <p:restoredTop sz="94660"/>
  </p:normalViewPr>
  <p:slideViewPr>
    <p:cSldViewPr snapToGrid="0" showGuides="1">
      <p:cViewPr varScale="1">
        <p:scale>
          <a:sx n="202" d="100"/>
          <a:sy n="202" d="100"/>
        </p:scale>
        <p:origin x="1248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EF09FB-3C2C-43E6-8773-95ED947C8A18}" type="datetimeFigureOut">
              <a:rPr lang="de-AT" smtClean="0"/>
              <a:t>13.10.24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3D55DE-456B-4C7F-8E86-8C753CC0AAB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8798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524000" y="2245668"/>
            <a:ext cx="9144000" cy="2127422"/>
          </a:xfrm>
        </p:spPr>
        <p:txBody>
          <a:bodyPr anchor="b"/>
          <a:lstStyle>
            <a:lvl1pPr algn="ctr">
              <a:defRPr sz="6000" baseline="0">
                <a:latin typeface="Trebuchet MS" panose="020B0603020202020204" pitchFamily="34" charset="0"/>
              </a:defRPr>
            </a:lvl1pPr>
          </a:lstStyle>
          <a:p>
            <a:r>
              <a:rPr lang="de-DE" dirty="0"/>
              <a:t>Title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presentation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524000" y="4465165"/>
            <a:ext cx="9144000" cy="1072510"/>
          </a:xfrm>
        </p:spPr>
        <p:txBody>
          <a:bodyPr/>
          <a:lstStyle>
            <a:lvl1pPr marL="0" indent="0" algn="ctr">
              <a:buNone/>
              <a:defRPr sz="2400" baseline="0">
                <a:latin typeface="Trebuchet MS" panose="020B0603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err="1"/>
              <a:t>Author</a:t>
            </a:r>
            <a:r>
              <a:rPr lang="de-DE" dirty="0"/>
              <a:t>, Co-</a:t>
            </a:r>
            <a:r>
              <a:rPr lang="de-DE" dirty="0" err="1"/>
              <a:t>Authors</a:t>
            </a:r>
            <a:r>
              <a:rPr lang="de-DE" dirty="0"/>
              <a:t>, </a:t>
            </a:r>
            <a:r>
              <a:rPr lang="de-DE" dirty="0" err="1"/>
              <a:t>Institutions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417ACFBB-C0A3-4E9B-BB21-980C67C6D12C}" type="slidenum">
              <a:rPr lang="de-AT" smtClean="0"/>
              <a:pPr/>
              <a:t>‹Nr.›</a:t>
            </a:fld>
            <a:r>
              <a:rPr lang="de-AT" dirty="0"/>
              <a:t> </a:t>
            </a:r>
          </a:p>
        </p:txBody>
      </p:sp>
      <p:sp>
        <p:nvSpPr>
          <p:cNvPr id="10" name="Fußzeilenplatzhalter 4"/>
          <p:cNvSpPr txBox="1">
            <a:spLocks/>
          </p:cNvSpPr>
          <p:nvPr userDrawn="1"/>
        </p:nvSpPr>
        <p:spPr>
          <a:xfrm>
            <a:off x="4038600" y="215524"/>
            <a:ext cx="4114800" cy="715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AT" sz="1400" b="1" dirty="0">
                <a:solidFill>
                  <a:srgbClr val="003361"/>
                </a:solidFill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MOUNTAIN CONFERENCE</a:t>
            </a:r>
            <a:br>
              <a:rPr lang="de-AT" dirty="0"/>
            </a:br>
            <a:r>
              <a:rPr lang="de-AT" sz="1050" dirty="0">
                <a:solidFill>
                  <a:srgbClr val="003361"/>
                </a:solidFill>
                <a:latin typeface="Trebuchet MS" panose="020B0603020202020204" pitchFamily="34" charset="0"/>
              </a:rPr>
              <a:t>SEPTEMBER</a:t>
            </a:r>
            <a:r>
              <a:rPr lang="de-AT" sz="105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14 – 18 2025</a:t>
            </a:r>
          </a:p>
          <a:p>
            <a:endParaRPr lang="de-AT" dirty="0"/>
          </a:p>
          <a:p>
            <a:r>
              <a:rPr lang="de-AT" sz="1050" b="1" dirty="0">
                <a:solidFill>
                  <a:srgbClr val="003361"/>
                </a:solidFill>
                <a:latin typeface="Trebuchet MS" panose="020B0603020202020204" pitchFamily="34" charset="0"/>
              </a:rPr>
              <a:t>&gt;&gt;</a:t>
            </a:r>
            <a:r>
              <a:rPr lang="de-AT" sz="1050" b="1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050" b="1" baseline="0" dirty="0">
                <a:solidFill>
                  <a:srgbClr val="F39200"/>
                </a:solidFill>
                <a:latin typeface="Trebuchet MS" panose="020B0603020202020204" pitchFamily="34" charset="0"/>
              </a:rPr>
              <a:t>SYNTHESIZE</a:t>
            </a:r>
            <a:r>
              <a:rPr lang="de-AT" sz="1050" b="1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MOUNTAINS OF KNOWLEDGE &lt;&lt;</a:t>
            </a:r>
            <a:endParaRPr lang="de-AT" sz="1050" b="1" dirty="0">
              <a:solidFill>
                <a:srgbClr val="003361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12" name="Gerader Verbinder 11"/>
          <p:cNvCxnSpPr/>
          <p:nvPr userDrawn="1"/>
        </p:nvCxnSpPr>
        <p:spPr>
          <a:xfrm>
            <a:off x="4734373" y="666573"/>
            <a:ext cx="2828658" cy="0"/>
          </a:xfrm>
          <a:prstGeom prst="line">
            <a:avLst/>
          </a:prstGeom>
          <a:ln w="19050">
            <a:solidFill>
              <a:srgbClr val="F39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2"/>
          <p:cNvSpPr>
            <a:spLocks noGrp="1"/>
          </p:cNvSpPr>
          <p:nvPr>
            <p:ph type="body" idx="13" hasCustomPrompt="1"/>
          </p:nvPr>
        </p:nvSpPr>
        <p:spPr>
          <a:xfrm>
            <a:off x="1524000" y="1349237"/>
            <a:ext cx="9144000" cy="753028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rgbClr val="003361"/>
                </a:solidFill>
                <a:latin typeface="Trebuchet MS" panose="020B0603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Session #ID# (e.g. FS 3.01, PS 3.01)</a:t>
            </a:r>
            <a:br>
              <a:rPr lang="de-DE" dirty="0"/>
            </a:br>
            <a:r>
              <a:rPr lang="de-DE" dirty="0"/>
              <a:t>#Title </a:t>
            </a:r>
            <a:r>
              <a:rPr lang="de-DE" dirty="0" err="1"/>
              <a:t>of</a:t>
            </a:r>
            <a:r>
              <a:rPr lang="de-DE" dirty="0"/>
              <a:t> Session#</a:t>
            </a:r>
          </a:p>
        </p:txBody>
      </p:sp>
      <p:cxnSp>
        <p:nvCxnSpPr>
          <p:cNvPr id="18" name="Gerader Verbinder 17"/>
          <p:cNvCxnSpPr/>
          <p:nvPr userDrawn="1"/>
        </p:nvCxnSpPr>
        <p:spPr>
          <a:xfrm>
            <a:off x="4734373" y="2177810"/>
            <a:ext cx="2828658" cy="0"/>
          </a:xfrm>
          <a:prstGeom prst="line">
            <a:avLst/>
          </a:prstGeom>
          <a:ln w="19050">
            <a:solidFill>
              <a:srgbClr val="F39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platzhalter 2"/>
          <p:cNvSpPr>
            <a:spLocks noGrp="1"/>
          </p:cNvSpPr>
          <p:nvPr>
            <p:ph type="body" idx="14" hasCustomPrompt="1"/>
          </p:nvPr>
        </p:nvSpPr>
        <p:spPr>
          <a:xfrm>
            <a:off x="1524000" y="5629749"/>
            <a:ext cx="9144000" cy="513251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rgbClr val="003361"/>
                </a:solidFill>
                <a:latin typeface="Trebuchet MS" panose="020B0603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&gt;&gt; Logos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Institutions</a:t>
            </a:r>
            <a:r>
              <a:rPr lang="de-DE" dirty="0"/>
              <a:t> </a:t>
            </a:r>
            <a:r>
              <a:rPr lang="de-DE" dirty="0" err="1"/>
              <a:t>here</a:t>
            </a:r>
            <a:r>
              <a:rPr lang="de-DE" dirty="0"/>
              <a:t> &lt;&lt;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A4976567-B51A-A519-3F4D-515BE4637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342" y="233238"/>
            <a:ext cx="1538430" cy="530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970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FB6A4BF7-E369-7029-4F11-8637864D5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300E334-69CC-A561-52BF-66384726AB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869" y="6446417"/>
            <a:ext cx="550673" cy="18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527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EE2B4FC7-BCFF-A26F-69EE-0DB190B72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AA14F60-ADD4-9FFF-EFE0-A7E30CE2A9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869" y="6446417"/>
            <a:ext cx="550673" cy="18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251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1pPr>
            <a:lvl2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2pPr>
            <a:lvl3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3pPr>
            <a:lvl4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4pPr>
            <a:lvl5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fld id="{417ACFBB-C0A3-4E9B-BB21-980C67C6D12C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2018FE82-5934-8DBF-E0E6-871D0AA0A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1D7C6037-A202-1670-7469-87D8DCCEA8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869" y="6446417"/>
            <a:ext cx="550673" cy="18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698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003361"/>
                </a:solidFill>
                <a:latin typeface="Trebuchet MS" panose="020B0603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fld id="{417ACFBB-C0A3-4E9B-BB21-980C67C6D12C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E4E11629-1B24-CE92-0338-0E5756BF3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4612BBC1-A759-F403-8F06-65B7292163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869" y="6446417"/>
            <a:ext cx="550673" cy="18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804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119499"/>
            <a:ext cx="5181600" cy="5057464"/>
          </a:xfrm>
        </p:spPr>
        <p:txBody>
          <a:bodyPr/>
          <a:lstStyle>
            <a:lvl1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1pPr>
            <a:lvl2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2pPr>
            <a:lvl3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3pPr>
            <a:lvl4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4pPr>
            <a:lvl5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119499"/>
            <a:ext cx="5181600" cy="5057464"/>
          </a:xfrm>
        </p:spPr>
        <p:txBody>
          <a:bodyPr/>
          <a:lstStyle>
            <a:lvl1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1pPr>
            <a:lvl2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2pPr>
            <a:lvl3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3pPr>
            <a:lvl4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4pPr>
            <a:lvl5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fld id="{417ACFBB-C0A3-4E9B-BB21-980C67C6D12C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01AB281E-6804-B170-20EC-4B7503DF5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C94932BF-5735-0E39-FEA6-4E238B9AF9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869" y="6446417"/>
            <a:ext cx="550673" cy="18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140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634733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07441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1985965"/>
            <a:ext cx="5157787" cy="420369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07441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1985965"/>
            <a:ext cx="5183188" cy="420369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t>‹Nr.›</a:t>
            </a:fld>
            <a:endParaRPr lang="de-AT"/>
          </a:p>
        </p:txBody>
      </p:sp>
      <p:sp>
        <p:nvSpPr>
          <p:cNvPr id="11" name="Fußzeilenplatzhalter 4">
            <a:extLst>
              <a:ext uri="{FF2B5EF4-FFF2-40B4-BE49-F238E27FC236}">
                <a16:creationId xmlns:a16="http://schemas.microsoft.com/office/drawing/2014/main" id="{EEE6D8DE-8E39-85B5-7AB8-25A343331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06AF9FAE-4C47-D299-2F4E-552804997F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869" y="6446417"/>
            <a:ext cx="550673" cy="18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709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t>‹Nr.›</a:t>
            </a:fld>
            <a:endParaRPr lang="de-AT"/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F6CED1B1-BDEF-B9B5-1B63-34288BB1A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49720F7F-7CF7-D4F1-1DF0-20517E8656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869" y="6446417"/>
            <a:ext cx="550673" cy="18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37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t>‹Nr.›</a:t>
            </a:fld>
            <a:endParaRPr lang="de-AT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35B31E48-1CC6-5FFD-0601-90C6244F7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4A2B006C-E7DE-C81A-00CA-F1648B9CCC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869" y="6446417"/>
            <a:ext cx="550673" cy="18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414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t>‹Nr.›</a:t>
            </a:fld>
            <a:endParaRPr lang="de-AT"/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A7CB6268-13D2-0143-10B1-E3FC47D72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4CF9CD5C-ADE7-707E-D701-7CF6A7EFB5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869" y="6446417"/>
            <a:ext cx="550673" cy="18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08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t>‹Nr.›</a:t>
            </a:fld>
            <a:endParaRPr lang="de-AT"/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F1BC94FC-F777-16DE-D28D-0C8EC6DB4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4165DFB9-B002-519C-0F54-550B3E041E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869" y="6446417"/>
            <a:ext cx="550673" cy="18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891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3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102407"/>
            <a:ext cx="10515600" cy="5074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fld id="{417ACFBB-C0A3-4E9B-BB21-980C67C6D12C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988261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00336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336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336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336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336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336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mc2025.info/imc/media-representatives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5" name="Textplatzhalter 4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Textfeld 5"/>
          <p:cNvSpPr txBox="1"/>
          <p:nvPr/>
        </p:nvSpPr>
        <p:spPr>
          <a:xfrm>
            <a:off x="1481273" y="1341190"/>
            <a:ext cx="9380431" cy="47089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AT" sz="2800" b="1" dirty="0">
                <a:solidFill>
                  <a:srgbClr val="FF0000"/>
                </a:solidFill>
                <a:latin typeface="Trebuchet MS" panose="020B0603020202020204" pitchFamily="34" charset="0"/>
              </a:rPr>
              <a:t>===</a:t>
            </a:r>
            <a:r>
              <a:rPr lang="de-AT" sz="2800" b="1" baseline="0" dirty="0">
                <a:solidFill>
                  <a:srgbClr val="FF0000"/>
                </a:solidFill>
                <a:latin typeface="Trebuchet MS" panose="020B0603020202020204" pitchFamily="34" charset="0"/>
              </a:rPr>
              <a:t> DELETE AFTER READING ===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AT" b="1" dirty="0">
              <a:solidFill>
                <a:srgbClr val="003361"/>
              </a:solidFill>
              <a:latin typeface="Trebuchet MS" panose="020B0603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AT" b="1" dirty="0">
                <a:solidFill>
                  <a:srgbClr val="003361"/>
                </a:solidFill>
                <a:latin typeface="Trebuchet MS" panose="020B0603020202020204" pitchFamily="34" charset="0"/>
              </a:rPr>
              <a:t>Infos</a:t>
            </a:r>
            <a:r>
              <a:rPr lang="de-AT" b="1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b="1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for</a:t>
            </a:r>
            <a:r>
              <a:rPr lang="de-AT" b="1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b="1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your</a:t>
            </a:r>
            <a:r>
              <a:rPr lang="de-AT" b="1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b="1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presentation</a:t>
            </a:r>
            <a:endParaRPr lang="de-AT" b="1" baseline="0" dirty="0">
              <a:solidFill>
                <a:srgbClr val="003361"/>
              </a:solidFill>
              <a:latin typeface="Trebuchet MS" panose="020B0603020202020204" pitchFamily="34" charset="0"/>
            </a:endParaRPr>
          </a:p>
          <a:p>
            <a:pPr algn="l"/>
            <a:endParaRPr lang="de-AT" dirty="0">
              <a:solidFill>
                <a:srgbClr val="003361"/>
              </a:solidFill>
              <a:latin typeface="Trebuchet MS" panose="020B0603020202020204" pitchFamily="34" charset="0"/>
            </a:endParaRPr>
          </a:p>
          <a:p>
            <a:pPr algn="l"/>
            <a:r>
              <a:rPr lang="de-AT" sz="1400" dirty="0">
                <a:solidFill>
                  <a:srgbClr val="003361"/>
                </a:solidFill>
                <a:latin typeface="Trebuchet MS" panose="020B0603020202020204" pitchFamily="34" charset="0"/>
              </a:rPr>
              <a:t>This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is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the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official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#IMC PPTX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presentation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template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.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You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are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allowed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to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use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this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template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for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#IMC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royalty-free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. </a:t>
            </a:r>
            <a:r>
              <a:rPr lang="en-US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The logo of the #IMC and #S4SSS is licensed and use is restricted to the purposes of #IMC and #S4SSS.</a:t>
            </a:r>
            <a:br>
              <a:rPr lang="en-US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</a:br>
            <a:r>
              <a:rPr lang="en-US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You are allowed to adapt and change this template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according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to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the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rules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of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good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scientific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practice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.</a:t>
            </a:r>
          </a:p>
          <a:p>
            <a:pPr algn="l"/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IMPORTANT: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only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use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images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you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have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the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rights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for</a:t>
            </a:r>
            <a:r>
              <a:rPr lang="de-AT" sz="140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!</a:t>
            </a:r>
            <a:endParaRPr lang="de-AT" sz="1400" dirty="0">
              <a:solidFill>
                <a:srgbClr val="003361"/>
              </a:solidFill>
              <a:latin typeface="Trebuchet MS" panose="020B0603020202020204" pitchFamily="34" charset="0"/>
            </a:endParaRPr>
          </a:p>
          <a:p>
            <a:pPr>
              <a:tabLst>
                <a:tab pos="1162050" algn="l"/>
              </a:tabLst>
            </a:pPr>
            <a:br>
              <a:rPr lang="de-AT" baseline="0" dirty="0">
                <a:solidFill>
                  <a:srgbClr val="003361"/>
                </a:solidFill>
                <a:latin typeface="Trebuchet MS" panose="020B0603020202020204" pitchFamily="34" charset="0"/>
              </a:rPr>
            </a:br>
            <a:r>
              <a:rPr lang="de-AT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Font:	</a:t>
            </a:r>
            <a:r>
              <a:rPr lang="de-AT" baseline="0" dirty="0" err="1">
                <a:solidFill>
                  <a:srgbClr val="003361"/>
                </a:solidFill>
                <a:latin typeface="Trebuchet MS" panose="020B0603020202020204" pitchFamily="34" charset="0"/>
              </a:rPr>
              <a:t>Trebuchet</a:t>
            </a:r>
            <a:r>
              <a:rPr lang="de-AT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MS</a:t>
            </a:r>
          </a:p>
          <a:p>
            <a:pPr>
              <a:tabLst>
                <a:tab pos="1162050" algn="l"/>
              </a:tabLst>
            </a:pPr>
            <a:r>
              <a:rPr lang="de-AT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Color: 	Blue (RGB: 0/51/97)</a:t>
            </a:r>
          </a:p>
          <a:p>
            <a:pPr>
              <a:tabLst>
                <a:tab pos="1162050" algn="l"/>
              </a:tabLst>
            </a:pPr>
            <a:r>
              <a:rPr lang="de-AT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	</a:t>
            </a:r>
            <a:r>
              <a:rPr lang="de-AT" baseline="0" dirty="0">
                <a:solidFill>
                  <a:srgbClr val="F39200"/>
                </a:solidFill>
                <a:latin typeface="Trebuchet MS" panose="020B0603020202020204" pitchFamily="34" charset="0"/>
              </a:rPr>
              <a:t>Orange (RGB: 243/146/0)</a:t>
            </a:r>
          </a:p>
          <a:p>
            <a:pPr>
              <a:tabLst>
                <a:tab pos="1162050" algn="l"/>
              </a:tabLst>
            </a:pPr>
            <a:r>
              <a:rPr lang="de-AT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Format:	16:9</a:t>
            </a:r>
          </a:p>
          <a:p>
            <a:pPr>
              <a:tabLst>
                <a:tab pos="1162050" algn="l"/>
              </a:tabLst>
            </a:pPr>
            <a:r>
              <a:rPr lang="de-AT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Size:	Max 10MB(!)</a:t>
            </a:r>
          </a:p>
          <a:p>
            <a:pPr>
              <a:tabLst>
                <a:tab pos="1162050" algn="l"/>
              </a:tabLst>
            </a:pPr>
            <a:r>
              <a:rPr lang="de-AT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Wording:	#IMC, #IMC25, International Mountain Conference</a:t>
            </a:r>
            <a:br>
              <a:rPr lang="de-AT" baseline="0" dirty="0">
                <a:solidFill>
                  <a:srgbClr val="003361"/>
                </a:solidFill>
                <a:latin typeface="Trebuchet MS" panose="020B0603020202020204" pitchFamily="34" charset="0"/>
              </a:rPr>
            </a:br>
            <a:r>
              <a:rPr lang="de-AT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	</a:t>
            </a:r>
            <a:r>
              <a:rPr lang="de-AT" baseline="0">
                <a:solidFill>
                  <a:srgbClr val="003361"/>
                </a:solidFill>
                <a:latin typeface="Trebuchet MS" panose="020B0603020202020204" pitchFamily="34" charset="0"/>
              </a:rPr>
              <a:t>#S4SSS, </a:t>
            </a:r>
            <a:r>
              <a:rPr lang="de-AT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#S4SSS25</a:t>
            </a:r>
          </a:p>
          <a:p>
            <a:pPr>
              <a:tabLst>
                <a:tab pos="1162050" algn="l"/>
              </a:tabLst>
            </a:pPr>
            <a:r>
              <a:rPr lang="de-AT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Logos, …:	</a:t>
            </a:r>
            <a:r>
              <a:rPr lang="en-US" dirty="0">
                <a:solidFill>
                  <a:srgbClr val="003361"/>
                </a:solidFill>
                <a:hlinkClick r:id="rId2"/>
              </a:rPr>
              <a:t>https://www.imc2025.info/imc/media-representatives/</a:t>
            </a:r>
            <a:endParaRPr lang="de-AT" dirty="0">
              <a:solidFill>
                <a:srgbClr val="00336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273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Macintosh PowerPoint</Application>
  <PresentationFormat>Breitbild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</vt:lpstr>
      <vt:lpstr>PowerPoint-Präsentation</vt:lpstr>
    </vt:vector>
  </TitlesOfParts>
  <Manager>#IMC IT- and Webadmin</Manager>
  <Company>University of Innsbruck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Official Template of #IMC</dc:title>
  <dc:subject/>
  <dc:creator>Lamprecht, Christian Paul</dc:creator>
  <cp:keywords>#IMC, International Mountain Conference, Template, PPTX</cp:keywords>
  <dc:description>Official Template of the #IMC presentations. Royalty free.</dc:description>
  <cp:lastModifiedBy>Christian Lamprecht</cp:lastModifiedBy>
  <cp:revision>21</cp:revision>
  <dcterms:created xsi:type="dcterms:W3CDTF">2022-08-08T13:11:54Z</dcterms:created>
  <dcterms:modified xsi:type="dcterms:W3CDTF">2024-10-13T16:06:17Z</dcterms:modified>
  <cp:category>Templates</cp:category>
</cp:coreProperties>
</file>